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4344B-9AEE-40DF-B608-8E371B363ED3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765138-5BC8-4B64-8B2E-31ED6E7D12C3}">
      <dgm:prSet phldrT="[Text]"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در سایر مراکز دانشگاه دارد.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B76B495D-A7FF-4560-AD27-6FC82BCFD6B7}" type="parTrans" cxnId="{981DFF8C-B95C-4B22-AAA8-D3948E8D650E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EE44C91F-9F9C-41B7-B39F-746B1555E4D2}" type="sibTrans" cxnId="{981DFF8C-B95C-4B22-AAA8-D3948E8D650E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378F7288-4FE1-4AE9-988C-E25356D8C18E}">
      <dgm:prSet phldrT="[Text]"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هیچ الویتی را در بهمن انتخاب نکرده و یا در هیچ یک از  اولویتهای انتخابی، نمره علمی لازم را کسب نکرده است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FE17B962-082D-428A-B1A7-9955524CC5B3}" type="parTrans" cxnId="{91CC7D53-F118-4D80-B43B-B6985DF1D3DE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EF0D9296-EF88-4FB4-9331-6002E45B7378}" type="sibTrans" cxnId="{91CC7D53-F118-4D80-B43B-B6985DF1D3DE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65890921-09E6-473E-A3FF-335E2165D069}">
      <dgm:prSet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مثقاضی، براساس کارنامه آزمون، نمره علمی روزانه و شبانه بهمن ماه در سایر اولویتهای انتخابی را .....</a:t>
          </a:r>
          <a:r>
            <a:rPr lang="en-US" sz="1200" b="1" dirty="0" smtClean="0">
              <a:cs typeface="B Nazanin" panose="00000400000000000000" pitchFamily="2" charset="-78"/>
              <a:sym typeface="Wingdings" panose="05000000000000000000" pitchFamily="2" charset="2"/>
            </a:rPr>
            <a:t>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B6D0037E-FAA6-492B-8022-A9522D233EC3}" type="parTrans" cxnId="{7AC642C4-5FC3-4BBF-84B6-E539D1A3819B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A0D49A3A-F723-4099-9DA8-7D3A82DA97A5}" type="sibTrans" cxnId="{7AC642C4-5FC3-4BBF-84B6-E539D1A3819B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E16B8A53-791F-436B-B6A0-805E0F8918D2}">
      <dgm:prSet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در همان مرکز پذیرفته شده اولیه، دارد.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DD88EE9E-713E-4379-8F58-247A39C97812}" type="parTrans" cxnId="{EEEDC0BB-5F86-4743-AF1B-B9E20865B1D9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84738975-AAEF-44CB-BA34-0AE89E0228FD}" type="sibTrans" cxnId="{EEEDC0BB-5F86-4743-AF1B-B9E20865B1D9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F3D103BD-1DC8-4253-AD6E-B6F4C0E7C25D}">
      <dgm:prSet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ذینفع می بایست درخواست خود مبنی بر پذیرش مجدد در سایر اولویتهای انتخابی را شخصاً به سازمان سنجش ارائه نماید و یا در فرایند تکمیل ظرفیت شرکت کند. .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2F0265C9-8F71-43B2-B3E5-8AA60B2B9BE1}" type="parTrans" cxnId="{5F310F68-E930-4639-B507-8B48E97E8251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C0503092-B077-494C-89DD-41C2D9C78249}" type="sibTrans" cxnId="{5F310F68-E930-4639-B507-8B48E97E8251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38A5AF2A-5F8F-460A-AEB7-734AC3AB94ED}">
      <dgm:prSet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محل پذیرش اولیه هیچ اقدامی نمی کند. به شرط  اخذ دیپلم/ اتمام خدمت سربازی تا 1399/11/30، فرد با مراجعه به محل قبولی جدید (مورد تقاضای ذینفع)، ثبت نام مشروط و سپس با ارسال مشخصات به سازمان سنجش حداکثر تا 1399/09/30 نماید.</a:t>
          </a:r>
          <a:endParaRPr lang="en-US" sz="1200" b="1" dirty="0">
            <a:cs typeface="B Nazanin" panose="00000400000000000000" pitchFamily="2" charset="-78"/>
          </a:endParaRPr>
        </a:p>
      </dgm:t>
    </dgm:pt>
    <dgm:pt modelId="{49CCE53D-FCDF-4D3D-9F0A-119B4F82F321}" type="parTrans" cxnId="{3B8A8D91-4D11-4CEB-83AD-FCB233C7DB3C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6DC77AA6-5C4B-44FF-95EA-DC97D84F1DDB}" type="sibTrans" cxnId="{3B8A8D91-4D11-4CEB-83AD-FCB233C7DB3C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69FFB921-575D-4DA8-A3A6-FFC00E9F489D}">
      <dgm:prSet phldrT="[Text]" custT="1"/>
      <dgm:spPr/>
      <dgm:t>
        <a:bodyPr/>
        <a:lstStyle/>
        <a:p>
          <a:pPr algn="just" rtl="1"/>
          <a:r>
            <a:rPr lang="fa-IR" sz="1200" b="1" dirty="0" smtClean="0">
              <a:cs typeface="B Nazanin" panose="00000400000000000000" pitchFamily="2" charset="-78"/>
            </a:rPr>
            <a:t>پذیرفته شده کاردانی/ کارشناسی ناپیوسته ـ روزانه/ </a:t>
          </a:r>
          <a:r>
            <a:rPr lang="fa-IR" sz="1200" b="1" dirty="0" smtClean="0">
              <a:cs typeface="B Nazanin" panose="00000400000000000000" pitchFamily="2" charset="-78"/>
            </a:rPr>
            <a:t>شبانه متقاضی </a:t>
          </a:r>
          <a:r>
            <a:rPr lang="fa-IR" sz="1200" b="1" dirty="0" smtClean="0">
              <a:cs typeface="B Nazanin" panose="00000400000000000000" pitchFamily="2" charset="-78"/>
            </a:rPr>
            <a:t>جابه جایی از </a:t>
          </a:r>
          <a:r>
            <a:rPr lang="fa-IR" sz="1200" b="1" u="none" dirty="0" smtClean="0">
              <a:cs typeface="B Nazanin" panose="00000400000000000000" pitchFamily="2" charset="-78"/>
            </a:rPr>
            <a:t>مهرماه به بهمن ماه و برعکس</a:t>
          </a:r>
          <a:endParaRPr lang="en-US" sz="1200" b="1" u="none" dirty="0">
            <a:cs typeface="B Nazanin" panose="00000400000000000000" pitchFamily="2" charset="-78"/>
          </a:endParaRPr>
        </a:p>
      </dgm:t>
    </dgm:pt>
    <dgm:pt modelId="{307FAB87-FBA0-4A27-8ED1-FFBE1ADC55AA}" type="sibTrans" cxnId="{8A104685-C365-4A80-A284-93B43D88B217}">
      <dgm:prSet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F2B771AB-281C-45AA-A6D1-50E871188746}" type="parTrans" cxnId="{8A104685-C365-4A80-A284-93B43D88B217}">
      <dgm:prSet custT="1"/>
      <dgm:spPr/>
      <dgm:t>
        <a:bodyPr/>
        <a:lstStyle/>
        <a:p>
          <a:pPr algn="just" rtl="1"/>
          <a:endParaRPr lang="en-US" sz="1200" b="1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252776A9-D22E-4B44-9C38-6E3DDB0AF06D}">
      <dgm:prSet custT="1"/>
      <dgm:spPr/>
      <dgm:t>
        <a:bodyPr/>
        <a:lstStyle/>
        <a:p>
          <a:pPr algn="just" rtl="1"/>
          <a:r>
            <a:rPr lang="fa-IR" sz="1300" b="1" dirty="0" smtClean="0">
              <a:cs typeface="B Nazanin" panose="00000400000000000000" pitchFamily="2" charset="-78"/>
            </a:rPr>
            <a:t>اخذ دیپلم/ اتمام خدمت سربازی تا 1399/11/30، ثبت نام مشروط در اولویت جدید و ارسال مشخصات به سازمان سنجش حداکثر تا 1399/09/30</a:t>
          </a:r>
          <a:endParaRPr lang="fa-IR" sz="1300" dirty="0"/>
        </a:p>
      </dgm:t>
    </dgm:pt>
    <dgm:pt modelId="{66796270-D29A-4C9D-93C6-0CAD5A8AA524}" type="parTrans" cxnId="{E2235C82-D6C4-4278-9303-B439CB8F27C3}">
      <dgm:prSet/>
      <dgm:spPr/>
      <dgm:t>
        <a:bodyPr/>
        <a:lstStyle/>
        <a:p>
          <a:pPr algn="just" rtl="1"/>
          <a:endParaRPr lang="fa-IR"/>
        </a:p>
      </dgm:t>
    </dgm:pt>
    <dgm:pt modelId="{A94530F8-064C-48F1-B2E3-6B3CBD64ED8C}" type="sibTrans" cxnId="{E2235C82-D6C4-4278-9303-B439CB8F27C3}">
      <dgm:prSet/>
      <dgm:spPr/>
      <dgm:t>
        <a:bodyPr/>
        <a:lstStyle/>
        <a:p>
          <a:pPr algn="just" rtl="1"/>
          <a:endParaRPr lang="fa-IR"/>
        </a:p>
      </dgm:t>
    </dgm:pt>
    <dgm:pt modelId="{68D32579-7F29-43F6-90AC-8A3DD958E641}" type="pres">
      <dgm:prSet presAssocID="{D3E4344B-9AEE-40DF-B608-8E371B363ED3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D09E9D1-82A8-4936-8698-3AE2E0BC1C91}" type="pres">
      <dgm:prSet presAssocID="{69FFB921-575D-4DA8-A3A6-FFC00E9F489D}" presName="root1" presStyleCnt="0"/>
      <dgm:spPr/>
    </dgm:pt>
    <dgm:pt modelId="{D876BCD0-05F7-4367-B7BF-7107E5267EEA}" type="pres">
      <dgm:prSet presAssocID="{69FFB921-575D-4DA8-A3A6-FFC00E9F489D}" presName="LevelOneTextNode" presStyleLbl="node0" presStyleIdx="0" presStyleCnt="1" custLinFactNeighborX="630" custLinFactNeighborY="-12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6A57DD-71DB-4F7D-89E9-13E5DDE47215}" type="pres">
      <dgm:prSet presAssocID="{69FFB921-575D-4DA8-A3A6-FFC00E9F489D}" presName="level2hierChild" presStyleCnt="0"/>
      <dgm:spPr/>
    </dgm:pt>
    <dgm:pt modelId="{D4888F5E-0120-421C-B5C7-26E9F1823C76}" type="pres">
      <dgm:prSet presAssocID="{B6D0037E-FAA6-492B-8022-A9522D233EC3}" presName="conn2-1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93ADC861-F8F9-42AD-B001-A18ED2B8DD7C}" type="pres">
      <dgm:prSet presAssocID="{B6D0037E-FAA6-492B-8022-A9522D233EC3}" presName="connTx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80753ABF-9D92-421A-83D2-2BE433737F60}" type="pres">
      <dgm:prSet presAssocID="{65890921-09E6-473E-A3FF-335E2165D069}" presName="root2" presStyleCnt="0"/>
      <dgm:spPr/>
    </dgm:pt>
    <dgm:pt modelId="{E6ED1A9C-C3BA-4005-96C9-76426A249E4C}" type="pres">
      <dgm:prSet presAssocID="{65890921-09E6-473E-A3FF-335E2165D069}" presName="LevelTwoTextNode" presStyleLbl="node2" presStyleIdx="0" presStyleCnt="2" custScaleX="869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EF1A19-BC6B-4FC1-878E-044CB3D40103}" type="pres">
      <dgm:prSet presAssocID="{65890921-09E6-473E-A3FF-335E2165D069}" presName="level3hierChild" presStyleCnt="0"/>
      <dgm:spPr/>
    </dgm:pt>
    <dgm:pt modelId="{0B39DB31-08C1-411B-AF93-2BF4EF15106C}" type="pres">
      <dgm:prSet presAssocID="{DD88EE9E-713E-4379-8F58-247A39C97812}" presName="conn2-1" presStyleLbl="parChTrans1D3" presStyleIdx="0" presStyleCnt="3"/>
      <dgm:spPr/>
      <dgm:t>
        <a:bodyPr/>
        <a:lstStyle/>
        <a:p>
          <a:pPr rtl="1"/>
          <a:endParaRPr lang="fa-IR"/>
        </a:p>
      </dgm:t>
    </dgm:pt>
    <dgm:pt modelId="{B92FA299-4E8C-4F49-A3E7-C0D055049BC3}" type="pres">
      <dgm:prSet presAssocID="{DD88EE9E-713E-4379-8F58-247A39C97812}" presName="connTx" presStyleLbl="parChTrans1D3" presStyleIdx="0" presStyleCnt="3"/>
      <dgm:spPr/>
      <dgm:t>
        <a:bodyPr/>
        <a:lstStyle/>
        <a:p>
          <a:pPr rtl="1"/>
          <a:endParaRPr lang="fa-IR"/>
        </a:p>
      </dgm:t>
    </dgm:pt>
    <dgm:pt modelId="{F2FB087E-5235-4C7D-8844-C7444CD32E59}" type="pres">
      <dgm:prSet presAssocID="{E16B8A53-791F-436B-B6A0-805E0F8918D2}" presName="root2" presStyleCnt="0"/>
      <dgm:spPr/>
    </dgm:pt>
    <dgm:pt modelId="{3B8F8164-A152-4D0A-A7AE-CDE14A7BE2CD}" type="pres">
      <dgm:prSet presAssocID="{E16B8A53-791F-436B-B6A0-805E0F8918D2}" presName="LevelTwoTextNode" presStyleLbl="node3" presStyleIdx="0" presStyleCnt="3" custScaleX="605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C12C0D-0105-4B9F-A5E9-B2ACB41FD9F5}" type="pres">
      <dgm:prSet presAssocID="{E16B8A53-791F-436B-B6A0-805E0F8918D2}" presName="level3hierChild" presStyleCnt="0"/>
      <dgm:spPr/>
    </dgm:pt>
    <dgm:pt modelId="{97E20A66-3EEC-429B-863C-5A3CFA23C0DA}" type="pres">
      <dgm:prSet presAssocID="{66796270-D29A-4C9D-93C6-0CAD5A8AA524}" presName="conn2-1" presStyleLbl="parChTrans1D4" presStyleIdx="0" presStyleCnt="2"/>
      <dgm:spPr/>
      <dgm:t>
        <a:bodyPr/>
        <a:lstStyle/>
        <a:p>
          <a:pPr rtl="1"/>
          <a:endParaRPr lang="fa-IR"/>
        </a:p>
      </dgm:t>
    </dgm:pt>
    <dgm:pt modelId="{F98E0648-306B-4229-90F4-247F6C10FEDB}" type="pres">
      <dgm:prSet presAssocID="{66796270-D29A-4C9D-93C6-0CAD5A8AA524}" presName="connTx" presStyleLbl="parChTrans1D4" presStyleIdx="0" presStyleCnt="2"/>
      <dgm:spPr/>
      <dgm:t>
        <a:bodyPr/>
        <a:lstStyle/>
        <a:p>
          <a:pPr rtl="1"/>
          <a:endParaRPr lang="fa-IR"/>
        </a:p>
      </dgm:t>
    </dgm:pt>
    <dgm:pt modelId="{1ACD3734-A214-4C7A-A0B6-A951F814FFC3}" type="pres">
      <dgm:prSet presAssocID="{252776A9-D22E-4B44-9C38-6E3DDB0AF06D}" presName="root2" presStyleCnt="0"/>
      <dgm:spPr/>
    </dgm:pt>
    <dgm:pt modelId="{09634FEF-878B-4184-8400-7FA9A760263A}" type="pres">
      <dgm:prSet presAssocID="{252776A9-D22E-4B44-9C38-6E3DDB0AF06D}" presName="LevelTwoTextNode" presStyleLbl="node4" presStyleIdx="0" presStyleCnt="2" custScaleX="19894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2E2DDED-2772-4BB0-B318-2D37D0265155}" type="pres">
      <dgm:prSet presAssocID="{252776A9-D22E-4B44-9C38-6E3DDB0AF06D}" presName="level3hierChild" presStyleCnt="0"/>
      <dgm:spPr/>
    </dgm:pt>
    <dgm:pt modelId="{33742300-37C2-4E14-BD91-AD2B5F33B067}" type="pres">
      <dgm:prSet presAssocID="{B76B495D-A7FF-4560-AD27-6FC82BCFD6B7}" presName="conn2-1" presStyleLbl="parChTrans1D3" presStyleIdx="1" presStyleCnt="3"/>
      <dgm:spPr/>
      <dgm:t>
        <a:bodyPr/>
        <a:lstStyle/>
        <a:p>
          <a:pPr rtl="1"/>
          <a:endParaRPr lang="fa-IR"/>
        </a:p>
      </dgm:t>
    </dgm:pt>
    <dgm:pt modelId="{EDC164B8-83F8-4049-A5AC-3B665CCC01EF}" type="pres">
      <dgm:prSet presAssocID="{B76B495D-A7FF-4560-AD27-6FC82BCFD6B7}" presName="connTx" presStyleLbl="parChTrans1D3" presStyleIdx="1" presStyleCnt="3"/>
      <dgm:spPr/>
      <dgm:t>
        <a:bodyPr/>
        <a:lstStyle/>
        <a:p>
          <a:pPr rtl="1"/>
          <a:endParaRPr lang="fa-IR"/>
        </a:p>
      </dgm:t>
    </dgm:pt>
    <dgm:pt modelId="{AB5E16ED-F648-424A-99CF-6FBFE0C458B8}" type="pres">
      <dgm:prSet presAssocID="{CB765138-5BC8-4B64-8B2E-31ED6E7D12C3}" presName="root2" presStyleCnt="0"/>
      <dgm:spPr/>
    </dgm:pt>
    <dgm:pt modelId="{E2C8FFE6-A765-4E75-881A-B30D5BD5158E}" type="pres">
      <dgm:prSet presAssocID="{CB765138-5BC8-4B64-8B2E-31ED6E7D12C3}" presName="LevelTwoTextNode" presStyleLbl="node3" presStyleIdx="1" presStyleCnt="3" custScaleX="605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437E73-3545-40B1-8174-A3798B74600B}" type="pres">
      <dgm:prSet presAssocID="{CB765138-5BC8-4B64-8B2E-31ED6E7D12C3}" presName="level3hierChild" presStyleCnt="0"/>
      <dgm:spPr/>
    </dgm:pt>
    <dgm:pt modelId="{5A08C3E6-8371-4D4E-95AB-0A41EC44DDC0}" type="pres">
      <dgm:prSet presAssocID="{49CCE53D-FCDF-4D3D-9F0A-119B4F82F321}" presName="conn2-1" presStyleLbl="parChTrans1D4" presStyleIdx="1" presStyleCnt="2"/>
      <dgm:spPr/>
      <dgm:t>
        <a:bodyPr/>
        <a:lstStyle/>
        <a:p>
          <a:pPr rtl="1"/>
          <a:endParaRPr lang="fa-IR"/>
        </a:p>
      </dgm:t>
    </dgm:pt>
    <dgm:pt modelId="{F93E2DA6-02CB-4ABF-886F-9E491EA63904}" type="pres">
      <dgm:prSet presAssocID="{49CCE53D-FCDF-4D3D-9F0A-119B4F82F321}" presName="connTx" presStyleLbl="parChTrans1D4" presStyleIdx="1" presStyleCnt="2"/>
      <dgm:spPr/>
      <dgm:t>
        <a:bodyPr/>
        <a:lstStyle/>
        <a:p>
          <a:pPr rtl="1"/>
          <a:endParaRPr lang="fa-IR"/>
        </a:p>
      </dgm:t>
    </dgm:pt>
    <dgm:pt modelId="{FD6F4A50-0B5E-480A-A8D6-A70E0D3FF28E}" type="pres">
      <dgm:prSet presAssocID="{38A5AF2A-5F8F-460A-AEB7-734AC3AB94ED}" presName="root2" presStyleCnt="0"/>
      <dgm:spPr/>
    </dgm:pt>
    <dgm:pt modelId="{43DD8AA5-404C-468B-A2CF-CAB711F2A6F8}" type="pres">
      <dgm:prSet presAssocID="{38A5AF2A-5F8F-460A-AEB7-734AC3AB94ED}" presName="LevelTwoTextNode" presStyleLbl="node4" presStyleIdx="1" presStyleCnt="2" custScaleX="1997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200161-2002-4A59-B248-74573EF6761E}" type="pres">
      <dgm:prSet presAssocID="{38A5AF2A-5F8F-460A-AEB7-734AC3AB94ED}" presName="level3hierChild" presStyleCnt="0"/>
      <dgm:spPr/>
    </dgm:pt>
    <dgm:pt modelId="{66367225-43CF-405C-B59E-6F590A10A109}" type="pres">
      <dgm:prSet presAssocID="{FE17B962-082D-428A-B1A7-9955524CC5B3}" presName="conn2-1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D8EE530F-7013-4396-9A02-80FD29AD9985}" type="pres">
      <dgm:prSet presAssocID="{FE17B962-082D-428A-B1A7-9955524CC5B3}" presName="connTx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3B697D6A-3C80-4738-8656-EEDA54055D5E}" type="pres">
      <dgm:prSet presAssocID="{378F7288-4FE1-4AE9-988C-E25356D8C18E}" presName="root2" presStyleCnt="0"/>
      <dgm:spPr/>
    </dgm:pt>
    <dgm:pt modelId="{518DABDB-0694-476C-AC4D-B160F6F25847}" type="pres">
      <dgm:prSet presAssocID="{378F7288-4FE1-4AE9-988C-E25356D8C18E}" presName="LevelTwoTextNode" presStyleLbl="node2" presStyleIdx="1" presStyleCnt="2" custScaleX="106497" custScaleY="1182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F0C0B2-6582-4BD3-97F9-499CD24030A5}" type="pres">
      <dgm:prSet presAssocID="{378F7288-4FE1-4AE9-988C-E25356D8C18E}" presName="level3hierChild" presStyleCnt="0"/>
      <dgm:spPr/>
    </dgm:pt>
    <dgm:pt modelId="{30018EA6-FA14-4753-A10A-4B9BD0955004}" type="pres">
      <dgm:prSet presAssocID="{2F0265C9-8F71-43B2-B3E5-8AA60B2B9BE1}" presName="conn2-1" presStyleLbl="parChTrans1D3" presStyleIdx="2" presStyleCnt="3"/>
      <dgm:spPr/>
      <dgm:t>
        <a:bodyPr/>
        <a:lstStyle/>
        <a:p>
          <a:pPr rtl="1"/>
          <a:endParaRPr lang="fa-IR"/>
        </a:p>
      </dgm:t>
    </dgm:pt>
    <dgm:pt modelId="{53CF0727-A6AB-47FE-95EB-4A3D8361FF15}" type="pres">
      <dgm:prSet presAssocID="{2F0265C9-8F71-43B2-B3E5-8AA60B2B9BE1}" presName="connTx" presStyleLbl="parChTrans1D3" presStyleIdx="2" presStyleCnt="3"/>
      <dgm:spPr/>
      <dgm:t>
        <a:bodyPr/>
        <a:lstStyle/>
        <a:p>
          <a:pPr rtl="1"/>
          <a:endParaRPr lang="fa-IR"/>
        </a:p>
      </dgm:t>
    </dgm:pt>
    <dgm:pt modelId="{D2B8B0FF-CED3-496E-9F0F-E76788A77D77}" type="pres">
      <dgm:prSet presAssocID="{F3D103BD-1DC8-4253-AD6E-B6F4C0E7C25D}" presName="root2" presStyleCnt="0"/>
      <dgm:spPr/>
    </dgm:pt>
    <dgm:pt modelId="{8EDF28CA-A2DE-456A-9304-A6A0669E885C}" type="pres">
      <dgm:prSet presAssocID="{F3D103BD-1DC8-4253-AD6E-B6F4C0E7C25D}" presName="LevelTwoTextNode" presStyleLbl="node3" presStyleIdx="2" presStyleCnt="3" custScaleX="280462" custScaleY="89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E71083-7920-40E0-A287-0F1B86C317E6}" type="pres">
      <dgm:prSet presAssocID="{F3D103BD-1DC8-4253-AD6E-B6F4C0E7C25D}" presName="level3hierChild" presStyleCnt="0"/>
      <dgm:spPr/>
    </dgm:pt>
  </dgm:ptLst>
  <dgm:cxnLst>
    <dgm:cxn modelId="{09439AFD-C204-4FF7-8E4D-BBBCC0D5D9FE}" type="presOf" srcId="{49CCE53D-FCDF-4D3D-9F0A-119B4F82F321}" destId="{F93E2DA6-02CB-4ABF-886F-9E491EA63904}" srcOrd="1" destOrd="0" presId="urn:microsoft.com/office/officeart/2005/8/layout/hierarchy2"/>
    <dgm:cxn modelId="{DAF54770-A372-43CC-AD33-65AE6C1E15D1}" type="presOf" srcId="{FE17B962-082D-428A-B1A7-9955524CC5B3}" destId="{66367225-43CF-405C-B59E-6F590A10A109}" srcOrd="0" destOrd="0" presId="urn:microsoft.com/office/officeart/2005/8/layout/hierarchy2"/>
    <dgm:cxn modelId="{BE7B5C43-8903-45B0-A69F-531DB719A011}" type="presOf" srcId="{252776A9-D22E-4B44-9C38-6E3DDB0AF06D}" destId="{09634FEF-878B-4184-8400-7FA9A760263A}" srcOrd="0" destOrd="0" presId="urn:microsoft.com/office/officeart/2005/8/layout/hierarchy2"/>
    <dgm:cxn modelId="{D8BC746C-E097-4FE0-B3DF-42E405FE2D64}" type="presOf" srcId="{B6D0037E-FAA6-492B-8022-A9522D233EC3}" destId="{D4888F5E-0120-421C-B5C7-26E9F1823C76}" srcOrd="0" destOrd="0" presId="urn:microsoft.com/office/officeart/2005/8/layout/hierarchy2"/>
    <dgm:cxn modelId="{F73A4DA4-6BF9-4B14-9B23-B22D331531FE}" type="presOf" srcId="{2F0265C9-8F71-43B2-B3E5-8AA60B2B9BE1}" destId="{53CF0727-A6AB-47FE-95EB-4A3D8361FF15}" srcOrd="1" destOrd="0" presId="urn:microsoft.com/office/officeart/2005/8/layout/hierarchy2"/>
    <dgm:cxn modelId="{C18D12BF-2FFE-49DF-BD98-D2FA8D2299B1}" type="presOf" srcId="{66796270-D29A-4C9D-93C6-0CAD5A8AA524}" destId="{F98E0648-306B-4229-90F4-247F6C10FEDB}" srcOrd="1" destOrd="0" presId="urn:microsoft.com/office/officeart/2005/8/layout/hierarchy2"/>
    <dgm:cxn modelId="{5F310F68-E930-4639-B507-8B48E97E8251}" srcId="{378F7288-4FE1-4AE9-988C-E25356D8C18E}" destId="{F3D103BD-1DC8-4253-AD6E-B6F4C0E7C25D}" srcOrd="0" destOrd="0" parTransId="{2F0265C9-8F71-43B2-B3E5-8AA60B2B9BE1}" sibTransId="{C0503092-B077-494C-89DD-41C2D9C78249}"/>
    <dgm:cxn modelId="{9E4B26DA-8EE9-44B1-A16B-AA3E9D19B42C}" type="presOf" srcId="{CB765138-5BC8-4B64-8B2E-31ED6E7D12C3}" destId="{E2C8FFE6-A765-4E75-881A-B30D5BD5158E}" srcOrd="0" destOrd="0" presId="urn:microsoft.com/office/officeart/2005/8/layout/hierarchy2"/>
    <dgm:cxn modelId="{EEEDC0BB-5F86-4743-AF1B-B9E20865B1D9}" srcId="{65890921-09E6-473E-A3FF-335E2165D069}" destId="{E16B8A53-791F-436B-B6A0-805E0F8918D2}" srcOrd="0" destOrd="0" parTransId="{DD88EE9E-713E-4379-8F58-247A39C97812}" sibTransId="{84738975-AAEF-44CB-BA34-0AE89E0228FD}"/>
    <dgm:cxn modelId="{E8618705-57AA-4202-9B22-F7B6074BA3B6}" type="presOf" srcId="{D3E4344B-9AEE-40DF-B608-8E371B363ED3}" destId="{68D32579-7F29-43F6-90AC-8A3DD958E641}" srcOrd="0" destOrd="0" presId="urn:microsoft.com/office/officeart/2005/8/layout/hierarchy2"/>
    <dgm:cxn modelId="{3B8A8D91-4D11-4CEB-83AD-FCB233C7DB3C}" srcId="{CB765138-5BC8-4B64-8B2E-31ED6E7D12C3}" destId="{38A5AF2A-5F8F-460A-AEB7-734AC3AB94ED}" srcOrd="0" destOrd="0" parTransId="{49CCE53D-FCDF-4D3D-9F0A-119B4F82F321}" sibTransId="{6DC77AA6-5C4B-44FF-95EA-DC97D84F1DDB}"/>
    <dgm:cxn modelId="{2816D0CF-206A-487B-874B-1A61E4D3C5FA}" type="presOf" srcId="{66796270-D29A-4C9D-93C6-0CAD5A8AA524}" destId="{97E20A66-3EEC-429B-863C-5A3CFA23C0DA}" srcOrd="0" destOrd="0" presId="urn:microsoft.com/office/officeart/2005/8/layout/hierarchy2"/>
    <dgm:cxn modelId="{BE4158A2-51CB-4F6A-93C7-1C0FAB4F9BBA}" type="presOf" srcId="{B76B495D-A7FF-4560-AD27-6FC82BCFD6B7}" destId="{33742300-37C2-4E14-BD91-AD2B5F33B067}" srcOrd="0" destOrd="0" presId="urn:microsoft.com/office/officeart/2005/8/layout/hierarchy2"/>
    <dgm:cxn modelId="{0179CDAE-C878-4D54-858C-6F0A202EC269}" type="presOf" srcId="{E16B8A53-791F-436B-B6A0-805E0F8918D2}" destId="{3B8F8164-A152-4D0A-A7AE-CDE14A7BE2CD}" srcOrd="0" destOrd="0" presId="urn:microsoft.com/office/officeart/2005/8/layout/hierarchy2"/>
    <dgm:cxn modelId="{F6EE9B77-328B-4264-991D-E84DE6FC7BB4}" type="presOf" srcId="{38A5AF2A-5F8F-460A-AEB7-734AC3AB94ED}" destId="{43DD8AA5-404C-468B-A2CF-CAB711F2A6F8}" srcOrd="0" destOrd="0" presId="urn:microsoft.com/office/officeart/2005/8/layout/hierarchy2"/>
    <dgm:cxn modelId="{333FA3FC-DBAD-4A24-800E-3A5467DE3D0A}" type="presOf" srcId="{378F7288-4FE1-4AE9-988C-E25356D8C18E}" destId="{518DABDB-0694-476C-AC4D-B160F6F25847}" srcOrd="0" destOrd="0" presId="urn:microsoft.com/office/officeart/2005/8/layout/hierarchy2"/>
    <dgm:cxn modelId="{E2235C82-D6C4-4278-9303-B439CB8F27C3}" srcId="{E16B8A53-791F-436B-B6A0-805E0F8918D2}" destId="{252776A9-D22E-4B44-9C38-6E3DDB0AF06D}" srcOrd="0" destOrd="0" parTransId="{66796270-D29A-4C9D-93C6-0CAD5A8AA524}" sibTransId="{A94530F8-064C-48F1-B2E3-6B3CBD64ED8C}"/>
    <dgm:cxn modelId="{8A104685-C365-4A80-A284-93B43D88B217}" srcId="{D3E4344B-9AEE-40DF-B608-8E371B363ED3}" destId="{69FFB921-575D-4DA8-A3A6-FFC00E9F489D}" srcOrd="0" destOrd="0" parTransId="{F2B771AB-281C-45AA-A6D1-50E871188746}" sibTransId="{307FAB87-FBA0-4A27-8ED1-FFBE1ADC55AA}"/>
    <dgm:cxn modelId="{B211D3C6-CBF3-47CC-9074-3FE2C8EADC6B}" type="presOf" srcId="{DD88EE9E-713E-4379-8F58-247A39C97812}" destId="{0B39DB31-08C1-411B-AF93-2BF4EF15106C}" srcOrd="0" destOrd="0" presId="urn:microsoft.com/office/officeart/2005/8/layout/hierarchy2"/>
    <dgm:cxn modelId="{6A7A13AE-3D66-43A3-9328-A31860C481AB}" type="presOf" srcId="{69FFB921-575D-4DA8-A3A6-FFC00E9F489D}" destId="{D876BCD0-05F7-4367-B7BF-7107E5267EEA}" srcOrd="0" destOrd="0" presId="urn:microsoft.com/office/officeart/2005/8/layout/hierarchy2"/>
    <dgm:cxn modelId="{E345BEA4-E512-4DB1-A090-F74E78BCD9EE}" type="presOf" srcId="{B6D0037E-FAA6-492B-8022-A9522D233EC3}" destId="{93ADC861-F8F9-42AD-B001-A18ED2B8DD7C}" srcOrd="1" destOrd="0" presId="urn:microsoft.com/office/officeart/2005/8/layout/hierarchy2"/>
    <dgm:cxn modelId="{40770DFC-CF74-40EB-947E-2E107B8BFE3E}" type="presOf" srcId="{65890921-09E6-473E-A3FF-335E2165D069}" destId="{E6ED1A9C-C3BA-4005-96C9-76426A249E4C}" srcOrd="0" destOrd="0" presId="urn:microsoft.com/office/officeart/2005/8/layout/hierarchy2"/>
    <dgm:cxn modelId="{ABE42311-E3C3-4625-A7F2-1685324097C3}" type="presOf" srcId="{2F0265C9-8F71-43B2-B3E5-8AA60B2B9BE1}" destId="{30018EA6-FA14-4753-A10A-4B9BD0955004}" srcOrd="0" destOrd="0" presId="urn:microsoft.com/office/officeart/2005/8/layout/hierarchy2"/>
    <dgm:cxn modelId="{7AC642C4-5FC3-4BBF-84B6-E539D1A3819B}" srcId="{69FFB921-575D-4DA8-A3A6-FFC00E9F489D}" destId="{65890921-09E6-473E-A3FF-335E2165D069}" srcOrd="0" destOrd="0" parTransId="{B6D0037E-FAA6-492B-8022-A9522D233EC3}" sibTransId="{A0D49A3A-F723-4099-9DA8-7D3A82DA97A5}"/>
    <dgm:cxn modelId="{2AA8164B-0A8B-4C4A-B678-8F1823E037E2}" type="presOf" srcId="{B76B495D-A7FF-4560-AD27-6FC82BCFD6B7}" destId="{EDC164B8-83F8-4049-A5AC-3B665CCC01EF}" srcOrd="1" destOrd="0" presId="urn:microsoft.com/office/officeart/2005/8/layout/hierarchy2"/>
    <dgm:cxn modelId="{0EBC7997-80FF-4214-9A3E-F4164C94762F}" type="presOf" srcId="{DD88EE9E-713E-4379-8F58-247A39C97812}" destId="{B92FA299-4E8C-4F49-A3E7-C0D055049BC3}" srcOrd="1" destOrd="0" presId="urn:microsoft.com/office/officeart/2005/8/layout/hierarchy2"/>
    <dgm:cxn modelId="{981DFF8C-B95C-4B22-AAA8-D3948E8D650E}" srcId="{65890921-09E6-473E-A3FF-335E2165D069}" destId="{CB765138-5BC8-4B64-8B2E-31ED6E7D12C3}" srcOrd="1" destOrd="0" parTransId="{B76B495D-A7FF-4560-AD27-6FC82BCFD6B7}" sibTransId="{EE44C91F-9F9C-41B7-B39F-746B1555E4D2}"/>
    <dgm:cxn modelId="{8A68D1DF-733F-4716-843F-7CA6AC1615EF}" type="presOf" srcId="{FE17B962-082D-428A-B1A7-9955524CC5B3}" destId="{D8EE530F-7013-4396-9A02-80FD29AD9985}" srcOrd="1" destOrd="0" presId="urn:microsoft.com/office/officeart/2005/8/layout/hierarchy2"/>
    <dgm:cxn modelId="{91CC7D53-F118-4D80-B43B-B6985DF1D3DE}" srcId="{69FFB921-575D-4DA8-A3A6-FFC00E9F489D}" destId="{378F7288-4FE1-4AE9-988C-E25356D8C18E}" srcOrd="1" destOrd="0" parTransId="{FE17B962-082D-428A-B1A7-9955524CC5B3}" sibTransId="{EF0D9296-EF88-4FB4-9331-6002E45B7378}"/>
    <dgm:cxn modelId="{96F428CC-9F0E-42CF-AF70-AE8747DC3334}" type="presOf" srcId="{49CCE53D-FCDF-4D3D-9F0A-119B4F82F321}" destId="{5A08C3E6-8371-4D4E-95AB-0A41EC44DDC0}" srcOrd="0" destOrd="0" presId="urn:microsoft.com/office/officeart/2005/8/layout/hierarchy2"/>
    <dgm:cxn modelId="{0EEC8EB5-EFB8-4F70-A341-6F297EA9D2BF}" type="presOf" srcId="{F3D103BD-1DC8-4253-AD6E-B6F4C0E7C25D}" destId="{8EDF28CA-A2DE-456A-9304-A6A0669E885C}" srcOrd="0" destOrd="0" presId="urn:microsoft.com/office/officeart/2005/8/layout/hierarchy2"/>
    <dgm:cxn modelId="{ECBD9773-EC97-48D0-91F2-D6A4C2931A16}" type="presParOf" srcId="{68D32579-7F29-43F6-90AC-8A3DD958E641}" destId="{4D09E9D1-82A8-4936-8698-3AE2E0BC1C91}" srcOrd="0" destOrd="0" presId="urn:microsoft.com/office/officeart/2005/8/layout/hierarchy2"/>
    <dgm:cxn modelId="{C18BCCF8-AB88-4314-8ED2-DF2ABE5B246F}" type="presParOf" srcId="{4D09E9D1-82A8-4936-8698-3AE2E0BC1C91}" destId="{D876BCD0-05F7-4367-B7BF-7107E5267EEA}" srcOrd="0" destOrd="0" presId="urn:microsoft.com/office/officeart/2005/8/layout/hierarchy2"/>
    <dgm:cxn modelId="{8A04BC67-8D8A-4AAA-AF3C-D87A8A57B443}" type="presParOf" srcId="{4D09E9D1-82A8-4936-8698-3AE2E0BC1C91}" destId="{486A57DD-71DB-4F7D-89E9-13E5DDE47215}" srcOrd="1" destOrd="0" presId="urn:microsoft.com/office/officeart/2005/8/layout/hierarchy2"/>
    <dgm:cxn modelId="{82CF80C7-B07E-4213-B98D-F0CDFE049131}" type="presParOf" srcId="{486A57DD-71DB-4F7D-89E9-13E5DDE47215}" destId="{D4888F5E-0120-421C-B5C7-26E9F1823C76}" srcOrd="0" destOrd="0" presId="urn:microsoft.com/office/officeart/2005/8/layout/hierarchy2"/>
    <dgm:cxn modelId="{FF3566F9-0572-4B11-B7B4-6F168215B549}" type="presParOf" srcId="{D4888F5E-0120-421C-B5C7-26E9F1823C76}" destId="{93ADC861-F8F9-42AD-B001-A18ED2B8DD7C}" srcOrd="0" destOrd="0" presId="urn:microsoft.com/office/officeart/2005/8/layout/hierarchy2"/>
    <dgm:cxn modelId="{F7DB26AA-473C-4B0D-A98D-30E2A575D861}" type="presParOf" srcId="{486A57DD-71DB-4F7D-89E9-13E5DDE47215}" destId="{80753ABF-9D92-421A-83D2-2BE433737F60}" srcOrd="1" destOrd="0" presId="urn:microsoft.com/office/officeart/2005/8/layout/hierarchy2"/>
    <dgm:cxn modelId="{ADF070A6-4444-48A1-A838-3875DA9B8CF7}" type="presParOf" srcId="{80753ABF-9D92-421A-83D2-2BE433737F60}" destId="{E6ED1A9C-C3BA-4005-96C9-76426A249E4C}" srcOrd="0" destOrd="0" presId="urn:microsoft.com/office/officeart/2005/8/layout/hierarchy2"/>
    <dgm:cxn modelId="{087FE824-A488-46F4-A988-607DFD127C8A}" type="presParOf" srcId="{80753ABF-9D92-421A-83D2-2BE433737F60}" destId="{CCEF1A19-BC6B-4FC1-878E-044CB3D40103}" srcOrd="1" destOrd="0" presId="urn:microsoft.com/office/officeart/2005/8/layout/hierarchy2"/>
    <dgm:cxn modelId="{A8A5D269-3DA7-493A-90DD-D1ABB5274816}" type="presParOf" srcId="{CCEF1A19-BC6B-4FC1-878E-044CB3D40103}" destId="{0B39DB31-08C1-411B-AF93-2BF4EF15106C}" srcOrd="0" destOrd="0" presId="urn:microsoft.com/office/officeart/2005/8/layout/hierarchy2"/>
    <dgm:cxn modelId="{3D39B2D7-E8C3-4576-ACA0-96EAB8B3BBB5}" type="presParOf" srcId="{0B39DB31-08C1-411B-AF93-2BF4EF15106C}" destId="{B92FA299-4E8C-4F49-A3E7-C0D055049BC3}" srcOrd="0" destOrd="0" presId="urn:microsoft.com/office/officeart/2005/8/layout/hierarchy2"/>
    <dgm:cxn modelId="{515E6F6F-65DC-4ECC-840D-C4832848D9F9}" type="presParOf" srcId="{CCEF1A19-BC6B-4FC1-878E-044CB3D40103}" destId="{F2FB087E-5235-4C7D-8844-C7444CD32E59}" srcOrd="1" destOrd="0" presId="urn:microsoft.com/office/officeart/2005/8/layout/hierarchy2"/>
    <dgm:cxn modelId="{C3E96234-AE3B-41EB-93CE-F150C162C79D}" type="presParOf" srcId="{F2FB087E-5235-4C7D-8844-C7444CD32E59}" destId="{3B8F8164-A152-4D0A-A7AE-CDE14A7BE2CD}" srcOrd="0" destOrd="0" presId="urn:microsoft.com/office/officeart/2005/8/layout/hierarchy2"/>
    <dgm:cxn modelId="{E9361286-F176-4B69-9588-D56E61F162FC}" type="presParOf" srcId="{F2FB087E-5235-4C7D-8844-C7444CD32E59}" destId="{AEC12C0D-0105-4B9F-A5E9-B2ACB41FD9F5}" srcOrd="1" destOrd="0" presId="urn:microsoft.com/office/officeart/2005/8/layout/hierarchy2"/>
    <dgm:cxn modelId="{754D14E2-40F2-4D11-99E6-CBD60CDC4582}" type="presParOf" srcId="{AEC12C0D-0105-4B9F-A5E9-B2ACB41FD9F5}" destId="{97E20A66-3EEC-429B-863C-5A3CFA23C0DA}" srcOrd="0" destOrd="0" presId="urn:microsoft.com/office/officeart/2005/8/layout/hierarchy2"/>
    <dgm:cxn modelId="{45141EF3-334C-43EE-B4D1-7FB45F6582E4}" type="presParOf" srcId="{97E20A66-3EEC-429B-863C-5A3CFA23C0DA}" destId="{F98E0648-306B-4229-90F4-247F6C10FEDB}" srcOrd="0" destOrd="0" presId="urn:microsoft.com/office/officeart/2005/8/layout/hierarchy2"/>
    <dgm:cxn modelId="{9D687751-B10A-4345-AE3C-02EEC8B1E261}" type="presParOf" srcId="{AEC12C0D-0105-4B9F-A5E9-B2ACB41FD9F5}" destId="{1ACD3734-A214-4C7A-A0B6-A951F814FFC3}" srcOrd="1" destOrd="0" presId="urn:microsoft.com/office/officeart/2005/8/layout/hierarchy2"/>
    <dgm:cxn modelId="{059085CB-3EC7-4CC1-A0A3-A5A7A3A352FB}" type="presParOf" srcId="{1ACD3734-A214-4C7A-A0B6-A951F814FFC3}" destId="{09634FEF-878B-4184-8400-7FA9A760263A}" srcOrd="0" destOrd="0" presId="urn:microsoft.com/office/officeart/2005/8/layout/hierarchy2"/>
    <dgm:cxn modelId="{BEA6C816-AA2E-433B-9906-D4AEF4909A82}" type="presParOf" srcId="{1ACD3734-A214-4C7A-A0B6-A951F814FFC3}" destId="{62E2DDED-2772-4BB0-B318-2D37D0265155}" srcOrd="1" destOrd="0" presId="urn:microsoft.com/office/officeart/2005/8/layout/hierarchy2"/>
    <dgm:cxn modelId="{D2E627AC-BFC9-46D4-8451-F7B0E0FB72A0}" type="presParOf" srcId="{CCEF1A19-BC6B-4FC1-878E-044CB3D40103}" destId="{33742300-37C2-4E14-BD91-AD2B5F33B067}" srcOrd="2" destOrd="0" presId="urn:microsoft.com/office/officeart/2005/8/layout/hierarchy2"/>
    <dgm:cxn modelId="{98913921-2C8A-4BDE-9153-9384A1EA1270}" type="presParOf" srcId="{33742300-37C2-4E14-BD91-AD2B5F33B067}" destId="{EDC164B8-83F8-4049-A5AC-3B665CCC01EF}" srcOrd="0" destOrd="0" presId="urn:microsoft.com/office/officeart/2005/8/layout/hierarchy2"/>
    <dgm:cxn modelId="{71CF43B8-FC1F-4F5C-B2BA-328282601726}" type="presParOf" srcId="{CCEF1A19-BC6B-4FC1-878E-044CB3D40103}" destId="{AB5E16ED-F648-424A-99CF-6FBFE0C458B8}" srcOrd="3" destOrd="0" presId="urn:microsoft.com/office/officeart/2005/8/layout/hierarchy2"/>
    <dgm:cxn modelId="{DEAC259E-56C2-4A4B-8C14-782DD09658DB}" type="presParOf" srcId="{AB5E16ED-F648-424A-99CF-6FBFE0C458B8}" destId="{E2C8FFE6-A765-4E75-881A-B30D5BD5158E}" srcOrd="0" destOrd="0" presId="urn:microsoft.com/office/officeart/2005/8/layout/hierarchy2"/>
    <dgm:cxn modelId="{63D95588-5080-400F-925C-7FFF236AFBE9}" type="presParOf" srcId="{AB5E16ED-F648-424A-99CF-6FBFE0C458B8}" destId="{05437E73-3545-40B1-8174-A3798B74600B}" srcOrd="1" destOrd="0" presId="urn:microsoft.com/office/officeart/2005/8/layout/hierarchy2"/>
    <dgm:cxn modelId="{A854C11F-76AA-40D5-9C11-F7C70FE43A5A}" type="presParOf" srcId="{05437E73-3545-40B1-8174-A3798B74600B}" destId="{5A08C3E6-8371-4D4E-95AB-0A41EC44DDC0}" srcOrd="0" destOrd="0" presId="urn:microsoft.com/office/officeart/2005/8/layout/hierarchy2"/>
    <dgm:cxn modelId="{028390B6-B577-40C8-B0A5-8FB116CEEF8D}" type="presParOf" srcId="{5A08C3E6-8371-4D4E-95AB-0A41EC44DDC0}" destId="{F93E2DA6-02CB-4ABF-886F-9E491EA63904}" srcOrd="0" destOrd="0" presId="urn:microsoft.com/office/officeart/2005/8/layout/hierarchy2"/>
    <dgm:cxn modelId="{111035C6-9970-4D2A-9958-498F9010EF6A}" type="presParOf" srcId="{05437E73-3545-40B1-8174-A3798B74600B}" destId="{FD6F4A50-0B5E-480A-A8D6-A70E0D3FF28E}" srcOrd="1" destOrd="0" presId="urn:microsoft.com/office/officeart/2005/8/layout/hierarchy2"/>
    <dgm:cxn modelId="{CBD1034D-C15B-4F0C-9625-BE2E6C153245}" type="presParOf" srcId="{FD6F4A50-0B5E-480A-A8D6-A70E0D3FF28E}" destId="{43DD8AA5-404C-468B-A2CF-CAB711F2A6F8}" srcOrd="0" destOrd="0" presId="urn:microsoft.com/office/officeart/2005/8/layout/hierarchy2"/>
    <dgm:cxn modelId="{DA86EA4D-B5AD-41E3-A595-AD49E21223C3}" type="presParOf" srcId="{FD6F4A50-0B5E-480A-A8D6-A70E0D3FF28E}" destId="{83200161-2002-4A59-B248-74573EF6761E}" srcOrd="1" destOrd="0" presId="urn:microsoft.com/office/officeart/2005/8/layout/hierarchy2"/>
    <dgm:cxn modelId="{2C6B8D3F-1759-4A70-9E60-0B7730A6CB49}" type="presParOf" srcId="{486A57DD-71DB-4F7D-89E9-13E5DDE47215}" destId="{66367225-43CF-405C-B59E-6F590A10A109}" srcOrd="2" destOrd="0" presId="urn:microsoft.com/office/officeart/2005/8/layout/hierarchy2"/>
    <dgm:cxn modelId="{45AAC82B-5CDC-4BDE-B2EA-CB14ADE4BEAD}" type="presParOf" srcId="{66367225-43CF-405C-B59E-6F590A10A109}" destId="{D8EE530F-7013-4396-9A02-80FD29AD9985}" srcOrd="0" destOrd="0" presId="urn:microsoft.com/office/officeart/2005/8/layout/hierarchy2"/>
    <dgm:cxn modelId="{CD91B097-2AD5-4FDE-9011-163E7246DCD9}" type="presParOf" srcId="{486A57DD-71DB-4F7D-89E9-13E5DDE47215}" destId="{3B697D6A-3C80-4738-8656-EEDA54055D5E}" srcOrd="3" destOrd="0" presId="urn:microsoft.com/office/officeart/2005/8/layout/hierarchy2"/>
    <dgm:cxn modelId="{8D0BCAAA-539D-413B-9E90-BC8DDFD8287A}" type="presParOf" srcId="{3B697D6A-3C80-4738-8656-EEDA54055D5E}" destId="{518DABDB-0694-476C-AC4D-B160F6F25847}" srcOrd="0" destOrd="0" presId="urn:microsoft.com/office/officeart/2005/8/layout/hierarchy2"/>
    <dgm:cxn modelId="{465B2BB4-9046-4739-989E-DC14505B0289}" type="presParOf" srcId="{3B697D6A-3C80-4738-8656-EEDA54055D5E}" destId="{1FF0C0B2-6582-4BD3-97F9-499CD24030A5}" srcOrd="1" destOrd="0" presId="urn:microsoft.com/office/officeart/2005/8/layout/hierarchy2"/>
    <dgm:cxn modelId="{C6554400-7C14-4828-8E5C-A07481273CD3}" type="presParOf" srcId="{1FF0C0B2-6582-4BD3-97F9-499CD24030A5}" destId="{30018EA6-FA14-4753-A10A-4B9BD0955004}" srcOrd="0" destOrd="0" presId="urn:microsoft.com/office/officeart/2005/8/layout/hierarchy2"/>
    <dgm:cxn modelId="{D4E60D79-1AC4-4873-B30D-752FABD2A46C}" type="presParOf" srcId="{30018EA6-FA14-4753-A10A-4B9BD0955004}" destId="{53CF0727-A6AB-47FE-95EB-4A3D8361FF15}" srcOrd="0" destOrd="0" presId="urn:microsoft.com/office/officeart/2005/8/layout/hierarchy2"/>
    <dgm:cxn modelId="{392E45B3-E5A9-4563-B354-47F5B40DFD90}" type="presParOf" srcId="{1FF0C0B2-6582-4BD3-97F9-499CD24030A5}" destId="{D2B8B0FF-CED3-496E-9F0F-E76788A77D77}" srcOrd="1" destOrd="0" presId="urn:microsoft.com/office/officeart/2005/8/layout/hierarchy2"/>
    <dgm:cxn modelId="{E2D599EA-E84A-444D-B734-B02DD622B849}" type="presParOf" srcId="{D2B8B0FF-CED3-496E-9F0F-E76788A77D77}" destId="{8EDF28CA-A2DE-456A-9304-A6A0669E885C}" srcOrd="0" destOrd="0" presId="urn:microsoft.com/office/officeart/2005/8/layout/hierarchy2"/>
    <dgm:cxn modelId="{F8FD5CAC-437D-4098-B37F-06E0AF6305E6}" type="presParOf" srcId="{D2B8B0FF-CED3-496E-9F0F-E76788A77D77}" destId="{D5E71083-7920-40E0-A287-0F1B86C317E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6BCD0-05F7-4367-B7BF-7107E5267EEA}">
      <dsp:nvSpPr>
        <dsp:cNvPr id="0" name=""/>
        <dsp:cNvSpPr/>
      </dsp:nvSpPr>
      <dsp:spPr>
        <a:xfrm>
          <a:off x="9570956" y="2023648"/>
          <a:ext cx="2044912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پذیرفته شده کاردانی/ کارشناسی ناپیوسته ـ روزانه/ </a:t>
          </a:r>
          <a:r>
            <a:rPr lang="fa-IR" sz="1200" b="1" kern="1200" dirty="0" smtClean="0">
              <a:cs typeface="B Nazanin" panose="00000400000000000000" pitchFamily="2" charset="-78"/>
            </a:rPr>
            <a:t>شبانه متقاضی </a:t>
          </a:r>
          <a:r>
            <a:rPr lang="fa-IR" sz="1200" b="1" kern="1200" dirty="0" smtClean="0">
              <a:cs typeface="B Nazanin" panose="00000400000000000000" pitchFamily="2" charset="-78"/>
            </a:rPr>
            <a:t>جابه جایی از </a:t>
          </a:r>
          <a:r>
            <a:rPr lang="fa-IR" sz="1200" b="1" u="none" kern="1200" dirty="0" smtClean="0">
              <a:cs typeface="B Nazanin" panose="00000400000000000000" pitchFamily="2" charset="-78"/>
            </a:rPr>
            <a:t>مهرماه به بهمن ماه و برعکس</a:t>
          </a:r>
          <a:endParaRPr lang="en-US" sz="1200" b="1" u="none" kern="1200" dirty="0">
            <a:cs typeface="B Nazanin" panose="00000400000000000000" pitchFamily="2" charset="-78"/>
          </a:endParaRPr>
        </a:p>
      </dsp:txBody>
      <dsp:txXfrm>
        <a:off x="9600903" y="2053595"/>
        <a:ext cx="1985018" cy="962562"/>
      </dsp:txXfrm>
    </dsp:sp>
    <dsp:sp modelId="{D4888F5E-0120-421C-B5C7-26E9F1823C76}">
      <dsp:nvSpPr>
        <dsp:cNvPr id="0" name=""/>
        <dsp:cNvSpPr/>
      </dsp:nvSpPr>
      <dsp:spPr>
        <a:xfrm rot="13629811">
          <a:off x="8551612" y="2069508"/>
          <a:ext cx="1213570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1213570" y="204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9128058" y="2059583"/>
        <a:ext cx="60678" cy="60678"/>
      </dsp:txXfrm>
    </dsp:sp>
    <dsp:sp modelId="{E6ED1A9C-C3BA-4005-96C9-76426A249E4C}">
      <dsp:nvSpPr>
        <dsp:cNvPr id="0" name=""/>
        <dsp:cNvSpPr/>
      </dsp:nvSpPr>
      <dsp:spPr>
        <a:xfrm>
          <a:off x="6966909" y="1133741"/>
          <a:ext cx="1778930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مثقاضی، براساس کارنامه آزمون، نمره علمی روزانه و شبانه بهمن ماه در سایر اولویتهای انتخابی را .....</a:t>
          </a:r>
          <a:r>
            <a:rPr lang="en-US" sz="1200" b="1" kern="1200" dirty="0" smtClean="0">
              <a:cs typeface="B Nazanin" panose="00000400000000000000" pitchFamily="2" charset="-78"/>
              <a:sym typeface="Wingdings" panose="05000000000000000000" pitchFamily="2" charset="2"/>
            </a:rPr>
            <a:t>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6996856" y="1163688"/>
        <a:ext cx="1719036" cy="962562"/>
      </dsp:txXfrm>
    </dsp:sp>
    <dsp:sp modelId="{0B39DB31-08C1-411B-AF93-2BF4EF15106C}">
      <dsp:nvSpPr>
        <dsp:cNvPr id="0" name=""/>
        <dsp:cNvSpPr/>
      </dsp:nvSpPr>
      <dsp:spPr>
        <a:xfrm rot="12942401">
          <a:off x="6054263" y="1330598"/>
          <a:ext cx="1007326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1007326" y="204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6532743" y="1325829"/>
        <a:ext cx="50366" cy="50366"/>
      </dsp:txXfrm>
    </dsp:sp>
    <dsp:sp modelId="{3B8F8164-A152-4D0A-A7AE-CDE14A7BE2CD}">
      <dsp:nvSpPr>
        <dsp:cNvPr id="0" name=""/>
        <dsp:cNvSpPr/>
      </dsp:nvSpPr>
      <dsp:spPr>
        <a:xfrm>
          <a:off x="4909931" y="545828"/>
          <a:ext cx="1239012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در همان مرکز پذیرفته شده اولیه، دارد.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4939878" y="575775"/>
        <a:ext cx="1179118" cy="962562"/>
      </dsp:txXfrm>
    </dsp:sp>
    <dsp:sp modelId="{97E20A66-3EEC-429B-863C-5A3CFA23C0DA}">
      <dsp:nvSpPr>
        <dsp:cNvPr id="0" name=""/>
        <dsp:cNvSpPr/>
      </dsp:nvSpPr>
      <dsp:spPr>
        <a:xfrm rot="10800000">
          <a:off x="4091966" y="1036642"/>
          <a:ext cx="817964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817964" y="204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 rot="10800000">
        <a:off x="4480500" y="1036607"/>
        <a:ext cx="40898" cy="40898"/>
      </dsp:txXfrm>
    </dsp:sp>
    <dsp:sp modelId="{09634FEF-878B-4184-8400-7FA9A760263A}">
      <dsp:nvSpPr>
        <dsp:cNvPr id="0" name=""/>
        <dsp:cNvSpPr/>
      </dsp:nvSpPr>
      <dsp:spPr>
        <a:xfrm>
          <a:off x="23776" y="545828"/>
          <a:ext cx="4068189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just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1" kern="1200" dirty="0" smtClean="0">
              <a:cs typeface="B Nazanin" panose="00000400000000000000" pitchFamily="2" charset="-78"/>
            </a:rPr>
            <a:t>اخذ دیپلم/ اتمام خدمت سربازی تا 1399/11/30، ثبت نام مشروط در اولویت جدید و ارسال مشخصات به سازمان سنجش حداکثر تا 1399/09/30</a:t>
          </a:r>
          <a:endParaRPr lang="fa-IR" sz="1300" kern="1200" dirty="0"/>
        </a:p>
      </dsp:txBody>
      <dsp:txXfrm>
        <a:off x="53723" y="575775"/>
        <a:ext cx="4008295" cy="962562"/>
      </dsp:txXfrm>
    </dsp:sp>
    <dsp:sp modelId="{33742300-37C2-4E14-BD91-AD2B5F33B067}">
      <dsp:nvSpPr>
        <dsp:cNvPr id="0" name=""/>
        <dsp:cNvSpPr/>
      </dsp:nvSpPr>
      <dsp:spPr>
        <a:xfrm rot="8657599">
          <a:off x="6054263" y="1918510"/>
          <a:ext cx="1007326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1007326" y="204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6532743" y="1913742"/>
        <a:ext cx="50366" cy="50366"/>
      </dsp:txXfrm>
    </dsp:sp>
    <dsp:sp modelId="{E2C8FFE6-A765-4E75-881A-B30D5BD5158E}">
      <dsp:nvSpPr>
        <dsp:cNvPr id="0" name=""/>
        <dsp:cNvSpPr/>
      </dsp:nvSpPr>
      <dsp:spPr>
        <a:xfrm>
          <a:off x="4909931" y="1721653"/>
          <a:ext cx="1239012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در سایر مراکز دانشگاه دارد.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4939878" y="1751600"/>
        <a:ext cx="1179118" cy="962562"/>
      </dsp:txXfrm>
    </dsp:sp>
    <dsp:sp modelId="{5A08C3E6-8371-4D4E-95AB-0A41EC44DDC0}">
      <dsp:nvSpPr>
        <dsp:cNvPr id="0" name=""/>
        <dsp:cNvSpPr/>
      </dsp:nvSpPr>
      <dsp:spPr>
        <a:xfrm rot="10800000">
          <a:off x="4091966" y="2212466"/>
          <a:ext cx="817964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817964" y="204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4480500" y="2212432"/>
        <a:ext cx="40898" cy="40898"/>
      </dsp:txXfrm>
    </dsp:sp>
    <dsp:sp modelId="{43DD8AA5-404C-468B-A2CF-CAB711F2A6F8}">
      <dsp:nvSpPr>
        <dsp:cNvPr id="0" name=""/>
        <dsp:cNvSpPr/>
      </dsp:nvSpPr>
      <dsp:spPr>
        <a:xfrm>
          <a:off x="7151" y="1721653"/>
          <a:ext cx="4084814" cy="102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محل پذیرش اولیه هیچ اقدامی نمی کند. به شرط  اخذ دیپلم/ اتمام خدمت سربازی تا 1399/11/30، فرد با مراجعه به محل قبولی جدید (مورد تقاضای ذینفع)، ثبت نام مشروط و سپس با ارسال مشخصات به سازمان سنجش حداکثر تا 1399/09/30 نماید.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37098" y="1751600"/>
        <a:ext cx="4024920" cy="962562"/>
      </dsp:txXfrm>
    </dsp:sp>
    <dsp:sp modelId="{66367225-43CF-405C-B59E-6F590A10A109}">
      <dsp:nvSpPr>
        <dsp:cNvPr id="0" name=""/>
        <dsp:cNvSpPr/>
      </dsp:nvSpPr>
      <dsp:spPr>
        <a:xfrm rot="8105680">
          <a:off x="8575914" y="2925659"/>
          <a:ext cx="1164968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1164968" y="204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9129273" y="2916949"/>
        <a:ext cx="58248" cy="58248"/>
      </dsp:txXfrm>
    </dsp:sp>
    <dsp:sp modelId="{518DABDB-0694-476C-AC4D-B160F6F25847}">
      <dsp:nvSpPr>
        <dsp:cNvPr id="0" name=""/>
        <dsp:cNvSpPr/>
      </dsp:nvSpPr>
      <dsp:spPr>
        <a:xfrm>
          <a:off x="6568069" y="2752764"/>
          <a:ext cx="2177770" cy="1209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هیچ الویتی را در بهمن انتخاب نکرده و یا در هیچ یک از  اولویتهای انتخابی، نمره علمی لازم را کسب نکرده است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6603480" y="2788175"/>
        <a:ext cx="2106948" cy="1138191"/>
      </dsp:txXfrm>
    </dsp:sp>
    <dsp:sp modelId="{30018EA6-FA14-4753-A10A-4B9BD0955004}">
      <dsp:nvSpPr>
        <dsp:cNvPr id="0" name=""/>
        <dsp:cNvSpPr/>
      </dsp:nvSpPr>
      <dsp:spPr>
        <a:xfrm rot="10800000">
          <a:off x="5750104" y="3336856"/>
          <a:ext cx="817964" cy="40829"/>
        </a:xfrm>
        <a:custGeom>
          <a:avLst/>
          <a:gdLst/>
          <a:ahLst/>
          <a:cxnLst/>
          <a:rect l="0" t="0" r="0" b="0"/>
          <a:pathLst>
            <a:path>
              <a:moveTo>
                <a:pt x="0" y="20414"/>
              </a:moveTo>
              <a:lnTo>
                <a:pt x="817964" y="204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chemeClr val="tx1"/>
            </a:solidFill>
            <a:cs typeface="B Nazanin" panose="00000400000000000000" pitchFamily="2" charset="-78"/>
          </a:endParaRPr>
        </a:p>
      </dsp:txBody>
      <dsp:txXfrm rot="10800000">
        <a:off x="6138637" y="3336822"/>
        <a:ext cx="40898" cy="40898"/>
      </dsp:txXfrm>
    </dsp:sp>
    <dsp:sp modelId="{8EDF28CA-A2DE-456A-9304-A6A0669E885C}">
      <dsp:nvSpPr>
        <dsp:cNvPr id="0" name=""/>
        <dsp:cNvSpPr/>
      </dsp:nvSpPr>
      <dsp:spPr>
        <a:xfrm>
          <a:off x="14902" y="2897478"/>
          <a:ext cx="5735202" cy="919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cs typeface="B Nazanin" panose="00000400000000000000" pitchFamily="2" charset="-78"/>
            </a:rPr>
            <a:t>ذینفع می بایست درخواست خود مبنی بر پذیرش مجدد در سایر اولویتهای انتخابی را شخصاً به سازمان سنجش ارائه نماید و یا در فرایند تکمیل ظرفیت شرکت کند. .</a:t>
          </a:r>
          <a:endParaRPr lang="en-US" sz="1200" b="1" kern="1200" dirty="0">
            <a:cs typeface="B Nazanin" panose="00000400000000000000" pitchFamily="2" charset="-78"/>
          </a:endParaRPr>
        </a:p>
      </dsp:txBody>
      <dsp:txXfrm>
        <a:off x="41836" y="2924412"/>
        <a:ext cx="5681334" cy="865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1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0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7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4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3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5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2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6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FB90-3A48-4885-9E6D-9C1E1631FBD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769D-B126-4E75-ACD0-03385C397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5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40119041"/>
              </p:ext>
            </p:extLst>
          </p:nvPr>
        </p:nvGraphicFramePr>
        <p:xfrm>
          <a:off x="395876" y="2137892"/>
          <a:ext cx="11615869" cy="4507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12890" y="911513"/>
            <a:ext cx="7613609" cy="111046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شرایط عمومی پذیرفته شدگان :</a:t>
            </a:r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1 - تا پایان شهریور 99 موفق به اخذ مدرک مقطع قبلی نشده باشند.</a:t>
            </a:r>
          </a:p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2- در حین خدمت سربازی باشند و پایان خدمت آنان حداکثر تا شروع نیمسال دوم سال تحصیلی جاری باشد.</a:t>
            </a:r>
            <a:endParaRPr lang="en-US" sz="1400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3ـ داوطلب پذیرفته شده در صورت عدم جابه جایی اولویت از بهمن به مهر، در طول نیمسال اول سال تحصیلی می بایست به خدمت اعزام شوند.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33742" y="202573"/>
            <a:ext cx="6627281" cy="5930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5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شرایط و فرایند جابجایی اولویت از مهر به بهمن و برعکس </a:t>
            </a:r>
            <a:endParaRPr lang="en-US" sz="25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10071279" y="2601532"/>
            <a:ext cx="1532585" cy="1017431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5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فرایند</a:t>
            </a:r>
            <a:endParaRPr lang="fa-IR" sz="25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491730" y="1017431"/>
            <a:ext cx="1210614" cy="7727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حالت اول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10" name="Line Callout 1 (Border and Accent Bar) 9"/>
          <p:cNvSpPr/>
          <p:nvPr/>
        </p:nvSpPr>
        <p:spPr>
          <a:xfrm>
            <a:off x="10071279" y="5308979"/>
            <a:ext cx="1687132" cy="1053184"/>
          </a:xfrm>
          <a:prstGeom prst="accentBorderCallout1">
            <a:avLst>
              <a:gd name="adj1" fmla="val 18750"/>
              <a:gd name="adj2" fmla="val -8333"/>
              <a:gd name="adj3" fmla="val -25528"/>
              <a:gd name="adj4" fmla="val 517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/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در خصوص جابه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جایی از اولویت بهمن به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مهر، اخذ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دیپلم/ اتمام </a:t>
            </a:r>
            <a:r>
              <a:rPr lang="fa-IR" sz="1100" b="1" dirty="0">
                <a:solidFill>
                  <a:schemeClr val="tx1"/>
                </a:solidFill>
                <a:cs typeface="B Nazanin" panose="00000400000000000000" pitchFamily="2" charset="-78"/>
              </a:rPr>
              <a:t>خدمت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سربازی حداکثر </a:t>
            </a:r>
            <a:r>
              <a:rPr lang="fa-IR" sz="1100" b="1" dirty="0">
                <a:solidFill>
                  <a:schemeClr val="tx1"/>
                </a:solidFill>
                <a:cs typeface="B Nazanin" panose="00000400000000000000" pitchFamily="2" charset="-78"/>
              </a:rPr>
              <a:t>تا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1399/06/31 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شروط اساسی میباشند</a:t>
            </a:r>
            <a:r>
              <a:rPr lang="fa-IR" sz="11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</a:t>
            </a:r>
          </a:p>
          <a:p>
            <a:pPr algn="ctr" rtl="1"/>
            <a:endParaRPr lang="fa-IR" sz="11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8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945487" y="911514"/>
            <a:ext cx="4381012" cy="984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شرایط عمومی :</a:t>
            </a:r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 ـ درخواست شخص پذیرفته شده برای شروع تحصیل از بهمن ماه</a:t>
            </a:r>
          </a:p>
          <a:p>
            <a:pPr algn="r"/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2ـ شرایط مرکز (نصاب تعداد دانشجو)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491730" y="1017431"/>
            <a:ext cx="1210614" cy="77273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حالت دوم</a:t>
            </a:r>
            <a:endParaRPr lang="fa-IR" b="1" dirty="0"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749325" y="3245475"/>
            <a:ext cx="8953017" cy="2987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جابجایی زمان شروع به تحصیل صرفاً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از مهر به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بهمن،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در صورت تکمیل بودن کلیه مدارک ثبت نامی و نداشتن مشکل نظام وظیفه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(برای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اقایان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)؛</a:t>
            </a:r>
          </a:p>
          <a:p>
            <a:pPr algn="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1-در صورتی که شرایط دانشجو با مستنداتی که ارایه می کند و به تأیید کمیته منتخب آموزشی دانشکده/ آموزشکده می رسد، 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با ثبت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یک نیم سال مرخصی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بدون احتساب در سنوات بلامانع است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. (در صورتی که شرایط دانشجو خاص نباشد، مرخصی با احتساب در سنوات می باشد.)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2- در صورتی که دانشکده/آموزشکده برای به حدنصاب رساندن تعداد دانشجو برای تشکیل کلاس در بهمن ماه، نسبت به جابجایی زمان شروع به تحصیل ورودی های مهر در یک رشته/دوره خاص اقدام می کند، جابجایی پس از اخذ تقاضای کتبی از دانشجو/دانشجویان، با یک نیم سال مرخصی بدون احتساب در سنوات بلامانع است. </a:t>
            </a:r>
            <a:r>
              <a:rPr lang="en-US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11" name="Down Arrow Callout 10"/>
          <p:cNvSpPr/>
          <p:nvPr/>
        </p:nvSpPr>
        <p:spPr>
          <a:xfrm>
            <a:off x="5459542" y="2021983"/>
            <a:ext cx="1532585" cy="10818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5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فرایند</a:t>
            </a:r>
            <a:endParaRPr lang="fa-IR" sz="25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806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284113" y="1187276"/>
            <a:ext cx="5370490" cy="593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5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فرایند تغییر اولویت</a:t>
            </a:r>
            <a:endParaRPr lang="en-US" sz="25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46718" y="1187276"/>
            <a:ext cx="7358231" cy="984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شرایط عمومی :</a:t>
            </a:r>
            <a:endParaRPr lang="en-US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lvl="0" algn="just" rtl="1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پذیرفته شده در نظام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روزانه/ شبانه ـ مهرماه/ بهمن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ماه دانشگاه فنی و حرفه ای یا موسسات غیرانتفاعی </a:t>
            </a: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باشد.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49323" y="3528811"/>
            <a:ext cx="8953017" cy="1442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متقاضی با مراجعه به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محل اولویت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جدید مورد تقاضا، با رعایت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مفاد دستورالعمل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ثبت نام، نسبت به ثبت نام مشروط اقدام نموده و حداکثر تا تاریخ 1399/09/30 مشخصات به سازمان سنجش ارسال شود. 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endParaRPr lang="fa-IR" dirty="0"/>
          </a:p>
        </p:txBody>
      </p:sp>
      <p:sp>
        <p:nvSpPr>
          <p:cNvPr id="7" name="Down Arrow Callout 6"/>
          <p:cNvSpPr/>
          <p:nvPr/>
        </p:nvSpPr>
        <p:spPr>
          <a:xfrm>
            <a:off x="5459538" y="2331076"/>
            <a:ext cx="1532585" cy="119773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5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فرایند</a:t>
            </a:r>
            <a:endParaRPr lang="fa-IR" sz="25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41533" y="215829"/>
            <a:ext cx="8368602" cy="5930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شرایط و فرایند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جابجایی  به سایر الویت های مجاز و دارای نمره قبولی در داخل دانشگاه فنی و حرفه ای </a:t>
            </a:r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64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533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بختياري مريم</dc:creator>
  <cp:lastModifiedBy>ناطقی هادی</cp:lastModifiedBy>
  <cp:revision>49</cp:revision>
  <dcterms:created xsi:type="dcterms:W3CDTF">2020-11-10T05:37:06Z</dcterms:created>
  <dcterms:modified xsi:type="dcterms:W3CDTF">2020-11-10T12:17:10Z</dcterms:modified>
</cp:coreProperties>
</file>